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FF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Advanced Research Planning and Methodology for 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C6FF94"/>
          </a:solidFill>
        </p:spPr>
        <p:txBody>
          <a:bodyPr>
            <a:normAutofit fontScale="92500" lnSpcReduction="20000"/>
          </a:bodyPr>
          <a:lstStyle/>
          <a:p>
            <a:r>
              <a:rPr dirty="0"/>
              <a:t>A Strategic Approach to Business Research</a:t>
            </a:r>
          </a:p>
          <a:p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Dr. Larry Adams</a:t>
            </a:r>
          </a:p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</a:rPr>
              <a:t>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Importance of research in modern business decision-making</a:t>
            </a:r>
          </a:p>
          <a:p>
            <a:r>
              <a:rPr dirty="0"/>
              <a:t>- Role of planning and methodology in ensuring valid, reliable results</a:t>
            </a:r>
          </a:p>
          <a:p>
            <a:r>
              <a:rPr dirty="0"/>
              <a:t>- Focus on European/North American academic standards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dirty="0"/>
              <a:t>Overview of Research Planning &amp;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Advanced Research Planning: Strategic foundation of your research</a:t>
            </a:r>
          </a:p>
          <a:p>
            <a:r>
              <a:t>- Research Methodology: Execution phase involving data gathering and analysis</a:t>
            </a:r>
          </a:p>
          <a:p>
            <a:r>
              <a:t>- Both are essential for high-quality, actionable research in business contexts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43"/>
            <a:ext cx="8229600" cy="1143000"/>
          </a:xfrm>
          <a:solidFill>
            <a:srgbClr val="C6FF94"/>
          </a:solidFill>
        </p:spPr>
        <p:txBody>
          <a:bodyPr/>
          <a:lstStyle/>
          <a:p>
            <a:r>
              <a:rPr dirty="0"/>
              <a:t>Comparative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453" y="1696453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dirty="0"/>
              <a:t>Feature | Advanced Research Planning | Research Methodology for Business</a:t>
            </a:r>
          </a:p>
          <a:p>
            <a:r>
              <a:rPr dirty="0"/>
              <a:t>Stage | Early stage (before research begins) | Middle stage (during research execution)</a:t>
            </a:r>
          </a:p>
          <a:p>
            <a:r>
              <a:rPr dirty="0"/>
              <a:t>Focus | Strategic design and roadmap | Practical tools, techniques, and processes</a:t>
            </a:r>
          </a:p>
          <a:p>
            <a:r>
              <a:rPr dirty="0"/>
              <a:t>Main Output | Research proposal or plan | Data collection, analysis, and results</a:t>
            </a:r>
          </a:p>
          <a:p>
            <a:r>
              <a:rPr dirty="0"/>
              <a:t>Key Questions | What to study? Why? Is it feasible? | How will data be gathered and analyzed?</a:t>
            </a:r>
          </a:p>
          <a:p>
            <a:r>
              <a:rPr dirty="0"/>
              <a:t>Activities | Defining objectives, choosing frameworks | Conducting surveys, statistical analysis</a:t>
            </a:r>
          </a:p>
          <a:p>
            <a:r>
              <a:rPr dirty="0"/>
              <a:t>Tools | Planning tools, Gantt charts, logic models | SPSS, Excel, NVivo, questionnaires</a:t>
            </a:r>
          </a:p>
          <a:p>
            <a:r>
              <a:rPr dirty="0"/>
              <a:t>Used In | Dissertation proposal, ethics submission | Actual dissertation execution and reporting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Research Planning –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Definition: Strategic roadmap for the research project</a:t>
            </a:r>
          </a:p>
          <a:p>
            <a:r>
              <a:t>- Goals: Clarity, focus, feasibility, alignment with business goals</a:t>
            </a:r>
          </a:p>
          <a:p>
            <a:r>
              <a:t>- Key components: problem identification, objectives, scope, timeline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Selecting a Research Topic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Criteria: Relevance, originality, practicality, data availability</a:t>
            </a:r>
          </a:p>
          <a:p>
            <a:r>
              <a:t>- Aligning topic with current industry issues (e.g., digital transformation, sustainability)</a:t>
            </a:r>
          </a:p>
          <a:p>
            <a:r>
              <a:t>- Example: "AI Integration in Retail Supply Chains in Germany"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Problem Statement &amp;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Constructing a clear problem statement</a:t>
            </a:r>
          </a:p>
          <a:p>
            <a:r>
              <a:t>- Research questions and hypotheses</a:t>
            </a:r>
          </a:p>
          <a:p>
            <a:r>
              <a:t>- SMART objectives (Specific, Measurable, Achievable, Relevant, Time-bound)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dirty="0"/>
              <a:t>Literature Review (European/North American Approach)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Purpose: Situate study within existing research</a:t>
            </a:r>
          </a:p>
          <a:p>
            <a:r>
              <a:t>- Use of peer-reviewed journals, industry reports, whitepapers</a:t>
            </a:r>
          </a:p>
          <a:p>
            <a:r>
              <a:t>- Harvard/APA citation standards</a:t>
            </a:r>
          </a:p>
          <a:p>
            <a:r>
              <a:t>- Identifying gaps in literature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Theoretical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Choosing relevant theories/models</a:t>
            </a:r>
          </a:p>
          <a:p>
            <a:r>
              <a:t>- Example: Technology Acceptance Model, Porter's Five Forces</a:t>
            </a:r>
          </a:p>
          <a:p>
            <a:r>
              <a:t>- Linking theory to research variables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Research Methodology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Purpose: Define how data will be collected, analyzed, and interpreted</a:t>
            </a:r>
          </a:p>
          <a:p>
            <a:r>
              <a:t>- Quantitative vs. Qualitative vs. Mixed Methods</a:t>
            </a:r>
          </a:p>
          <a:p>
            <a:r>
              <a:t>- Justifying methodological choices based on research goals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Data Collection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Surveys, interviews, case studies, secondary data</a:t>
            </a:r>
          </a:p>
          <a:p>
            <a:r>
              <a:t>- Sample selection: probability vs. non-probability sampling</a:t>
            </a:r>
          </a:p>
          <a:p>
            <a:r>
              <a:t>- Tools: Google Forms, Qualtrics, etc.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Data Analysis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Quantitative: Descriptive &amp; inferential statistics (SPSS, Excel)</a:t>
            </a:r>
          </a:p>
          <a:p>
            <a:r>
              <a:t>- Qualitative: Thematic analysis, coding (NVivo, MAXQDA)</a:t>
            </a:r>
          </a:p>
          <a:p>
            <a:r>
              <a:t>- Interpretation of results in business context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Ethical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Informed consent, confidentiality, data protection (GDPR compliance in Europe)</a:t>
            </a:r>
          </a:p>
          <a:p>
            <a:r>
              <a:t>- Ethical approval processes (typical in UK, EU, Canada)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Timeline and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Gantt chart for research phases</a:t>
            </a:r>
          </a:p>
          <a:p>
            <a:r>
              <a:t>- Time allocation for each stage (review, design, collection, analysis, writing)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dirty="0"/>
              <a:t>Expected Contributions to Business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How the research supports managerial decision-making</a:t>
            </a:r>
          </a:p>
          <a:p>
            <a:r>
              <a:t>- Practical benefits for stakeholders</a:t>
            </a:r>
          </a:p>
          <a:p>
            <a:r>
              <a:t>- Example: Increased efficiency, better forecasting, market insight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Recap: importance of planning and rigorous methodology</a:t>
            </a:r>
          </a:p>
          <a:p>
            <a:r>
              <a:t>- Ensure alignment with academic standards and practical needs</a:t>
            </a:r>
          </a:p>
          <a:p>
            <a:r>
              <a:t>- Encouragement for future researchers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List of academic and industry sources cited in APA/Harvard format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C6FF94"/>
          </a:solidFill>
        </p:spPr>
        <p:txBody>
          <a:bodyPr/>
          <a:lstStyle/>
          <a:p>
            <a:r>
              <a:rPr dirty="0"/>
              <a:t>Questions &amp;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Invite Q&amp;A from audience</a:t>
            </a:r>
          </a:p>
          <a:p>
            <a:r>
              <a:rPr dirty="0"/>
              <a:t>- Encourage feedback and reflection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622</Words>
  <Application>Microsoft Office PowerPoint</Application>
  <PresentationFormat>On-screen Show (4:3)</PresentationFormat>
  <Paragraphs>73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Advanced Research Planning and Methodology for Business</vt:lpstr>
      <vt:lpstr>Introduction</vt:lpstr>
      <vt:lpstr>Overview of Research Planning &amp; Methodology</vt:lpstr>
      <vt:lpstr>Comparative Overview</vt:lpstr>
      <vt:lpstr>Research Planning – Overview</vt:lpstr>
      <vt:lpstr>Selecting a Research Topic</vt:lpstr>
      <vt:lpstr>Problem Statement &amp; Objectives</vt:lpstr>
      <vt:lpstr>Literature Review (European/North American Approach)</vt:lpstr>
      <vt:lpstr>Theoretical Framework</vt:lpstr>
      <vt:lpstr>Research Methodology Overview</vt:lpstr>
      <vt:lpstr>Data Collection Methods</vt:lpstr>
      <vt:lpstr>Data Analysis Techniques</vt:lpstr>
      <vt:lpstr>Ethical Considerations</vt:lpstr>
      <vt:lpstr>Timeline and Planning</vt:lpstr>
      <vt:lpstr>Expected Contributions to Business Practice</vt:lpstr>
      <vt:lpstr>Conclusion</vt:lpstr>
      <vt:lpstr>References</vt:lpstr>
      <vt:lpstr>Questions &amp; Discussion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Dr. Larry</dc:creator>
  <cp:keywords/>
  <dc:description>generated using python-pptx</dc:description>
  <cp:lastModifiedBy>Dr.Larry Adams</cp:lastModifiedBy>
  <cp:revision>6</cp:revision>
  <dcterms:created xsi:type="dcterms:W3CDTF">2013-01-27T09:14:16Z</dcterms:created>
  <dcterms:modified xsi:type="dcterms:W3CDTF">2026-10-15T07:38:32Z</dcterms:modified>
  <cp:category/>
</cp:coreProperties>
</file>