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E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Advanced Business Research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dirty="0"/>
              <a:t>DBA Program</a:t>
            </a:r>
          </a:p>
          <a:p>
            <a:r>
              <a:rPr dirty="0"/>
              <a:t>Presented by: </a:t>
            </a:r>
            <a:r>
              <a:rPr lang="en-US" dirty="0"/>
              <a:t>Dr. </a:t>
            </a:r>
            <a:r>
              <a:rPr dirty="0"/>
              <a:t>Larry</a:t>
            </a:r>
            <a:r>
              <a:rPr lang="en-US" dirty="0"/>
              <a:t> Adams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Business research is essential for informed decision-making.</a:t>
            </a:r>
          </a:p>
          <a:p>
            <a:pPr>
              <a:defRPr sz="1800"/>
            </a:pPr>
            <a:r>
              <a:t>ABRM focuses on advanced tools and frameworks to solve complex problems.</a:t>
            </a:r>
          </a:p>
          <a:p>
            <a:pPr>
              <a:defRPr sz="1800"/>
            </a:pPr>
            <a:r>
              <a:t>Combines theory and practical application across disciplines.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Key Topics in ABRM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Research philosophies &amp; paradigms</a:t>
            </a:r>
          </a:p>
          <a:p>
            <a:pPr>
              <a:defRPr sz="1800"/>
            </a:pPr>
            <a:r>
              <a:t>Research designs</a:t>
            </a:r>
          </a:p>
          <a:p>
            <a:pPr>
              <a:defRPr sz="1800"/>
            </a:pPr>
            <a:r>
              <a:t>Data collection techniques</a:t>
            </a:r>
          </a:p>
          <a:p>
            <a:pPr>
              <a:defRPr sz="1800"/>
            </a:pPr>
            <a:r>
              <a:t>Statistical analysis</a:t>
            </a:r>
          </a:p>
          <a:p>
            <a:pPr>
              <a:defRPr sz="1800"/>
            </a:pPr>
            <a:r>
              <a:t>Validity &amp; reliability</a:t>
            </a:r>
          </a:p>
          <a:p>
            <a:pPr>
              <a:defRPr sz="1800"/>
            </a:pPr>
            <a:r>
              <a:t>Ethical research practices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The Research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1. Define the research problem</a:t>
            </a:r>
          </a:p>
          <a:p>
            <a:pPr>
              <a:defRPr sz="1800"/>
            </a:pPr>
            <a:r>
              <a:t>2. Literature review</a:t>
            </a:r>
          </a:p>
          <a:p>
            <a:pPr>
              <a:defRPr sz="1800"/>
            </a:pPr>
            <a:r>
              <a:t>3. Develop hypothesis/research questions</a:t>
            </a:r>
          </a:p>
          <a:p>
            <a:pPr>
              <a:defRPr sz="1800"/>
            </a:pPr>
            <a:r>
              <a:t>4. Choose methodology</a:t>
            </a:r>
          </a:p>
          <a:p>
            <a:pPr>
              <a:defRPr sz="1800"/>
            </a:pPr>
            <a:r>
              <a:t>5. Collect data</a:t>
            </a:r>
          </a:p>
          <a:p>
            <a:pPr>
              <a:defRPr sz="1800"/>
            </a:pPr>
            <a:r>
              <a:t>6. Analyze data</a:t>
            </a:r>
          </a:p>
          <a:p>
            <a:pPr>
              <a:defRPr sz="1800"/>
            </a:pPr>
            <a:r>
              <a:t>7. Interpret &amp; report findings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Research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Exploratory: understanding unfamiliar problems</a:t>
            </a:r>
          </a:p>
          <a:p>
            <a:pPr>
              <a:defRPr sz="1800"/>
            </a:pPr>
            <a:r>
              <a:t>Descriptive: describing characteristics</a:t>
            </a:r>
          </a:p>
          <a:p>
            <a:pPr>
              <a:defRPr sz="1800"/>
            </a:pPr>
            <a:r>
              <a:t>Causal: identifying cause-and-effect relationships</a:t>
            </a:r>
          </a:p>
          <a:p>
            <a:pPr>
              <a:defRPr sz="1800"/>
            </a:pPr>
            <a:r>
              <a:t>Cross-sectional and longitudinal studies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>
            <a:normAutofit fontScale="90000"/>
          </a:bodyPr>
          <a:lstStyle/>
          <a:p>
            <a:r>
              <a:rPr dirty="0"/>
              <a:t>Quantitative vs. Qualitative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Quantitative: Objective, numeric, measurable results</a:t>
            </a:r>
          </a:p>
          <a:p>
            <a:pPr>
              <a:defRPr sz="1800"/>
            </a:pPr>
            <a:r>
              <a:t>Qualitative: Subjective, narrative, in-depth understanding</a:t>
            </a:r>
          </a:p>
          <a:p>
            <a:pPr>
              <a:defRPr sz="1800"/>
            </a:pPr>
            <a:r>
              <a:t>Quantitative tools: Surveys, experiments, statistics</a:t>
            </a:r>
          </a:p>
          <a:p>
            <a:pPr>
              <a:defRPr sz="1800"/>
            </a:pPr>
            <a:r>
              <a:t>Qualitative tools: Interviews, focus groups, thematic analysis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Sampling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Probability Sampling: Simple random, stratified, cluster</a:t>
            </a:r>
          </a:p>
          <a:p>
            <a:pPr>
              <a:defRPr sz="1800"/>
            </a:pPr>
            <a:r>
              <a:t>Non-probability Sampling: Convenience, purposive, snowball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Data Collection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Primary: surveys, interviews, observations, experiments</a:t>
            </a:r>
          </a:p>
          <a:p>
            <a:pPr>
              <a:defRPr sz="1800"/>
            </a:pPr>
            <a:r>
              <a:t>Secondary: journals, company records, databases</a:t>
            </a:r>
          </a:p>
          <a:p>
            <a:pPr>
              <a:defRPr sz="1800"/>
            </a:pPr>
            <a:r>
              <a:t>Tools: questionnaires, digital forms, recording devices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Quantitative: SPSS, R, Excel, regression, ANOVA</a:t>
            </a:r>
          </a:p>
          <a:p>
            <a:pPr>
              <a:defRPr sz="1800"/>
            </a:pPr>
            <a:r>
              <a:t>Qualitative: NVivo, coding, thematic analysis</a:t>
            </a:r>
          </a:p>
          <a:p>
            <a:pPr>
              <a:defRPr sz="1800"/>
            </a:pPr>
            <a:r>
              <a:t>Includes data cleaning, validation, and triangulation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dirty="0"/>
              <a:t>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Informed consent</a:t>
            </a:r>
          </a:p>
          <a:p>
            <a:pPr>
              <a:defRPr sz="1800"/>
            </a:pPr>
            <a:r>
              <a:t>Confidentiality</a:t>
            </a:r>
          </a:p>
          <a:p>
            <a:pPr>
              <a:defRPr sz="1800"/>
            </a:pPr>
            <a:r>
              <a:t>Avoiding bias</a:t>
            </a:r>
          </a:p>
          <a:p>
            <a:pPr>
              <a:defRPr sz="1800"/>
            </a:pPr>
            <a:r>
              <a:t>Ethical approval from boards</a:t>
            </a:r>
          </a:p>
          <a:p>
            <a:pPr>
              <a:defRPr sz="1800"/>
            </a:pPr>
            <a:r>
              <a:t>Plagiarism and proper citation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Applications in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Market research</a:t>
            </a:r>
          </a:p>
          <a:p>
            <a:pPr>
              <a:defRPr sz="1800"/>
            </a:pPr>
            <a:r>
              <a:t>Consumer behavior</a:t>
            </a:r>
          </a:p>
          <a:p>
            <a:pPr>
              <a:defRPr sz="1800"/>
            </a:pPr>
            <a:r>
              <a:t>Financial forecasting</a:t>
            </a:r>
          </a:p>
          <a:p>
            <a:pPr>
              <a:defRPr sz="1800"/>
            </a:pPr>
            <a:r>
              <a:t>Strategic management</a:t>
            </a:r>
          </a:p>
          <a:p>
            <a:pPr>
              <a:defRPr sz="1800"/>
            </a:pPr>
            <a:r>
              <a:t>Innovation and product development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ABRM offers structured approaches to complex business questions.</a:t>
            </a:r>
          </a:p>
          <a:p>
            <a:pPr>
              <a:defRPr sz="1800"/>
            </a:pPr>
            <a:r>
              <a:t>Supports strategic, data-driven decision-making.</a:t>
            </a:r>
          </a:p>
          <a:p>
            <a:pPr>
              <a:defRPr sz="1800"/>
            </a:pPr>
            <a:r>
              <a:t>Strong foundation for doctoral research and business solutions.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AE571"/>
          </a:solidFill>
        </p:spPr>
        <p:txBody>
          <a:bodyPr/>
          <a:lstStyle/>
          <a:p>
            <a:r>
              <a:rPr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Saunders, M., Lewis, P., &amp; Thornhill, A. (2019). Research Methods for Business Students.</a:t>
            </a:r>
          </a:p>
          <a:p>
            <a:pPr>
              <a:defRPr sz="1800"/>
            </a:pPr>
            <a:r>
              <a:t>Creswell, J. W. (2018). Research Design: Qualitative, Quantitative, and Mixed Methods Approaches.</a:t>
            </a:r>
          </a:p>
          <a:p>
            <a:pPr>
              <a:defRPr sz="1800"/>
            </a:pPr>
            <a:r>
              <a:t>Sekaran, U., &amp; Bougie, R. (2016). Research Methods for Business.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353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Advanced Business Research Methods</vt:lpstr>
      <vt:lpstr>Introduction</vt:lpstr>
      <vt:lpstr>Key Topics in ABRM</vt:lpstr>
      <vt:lpstr>The Research Process</vt:lpstr>
      <vt:lpstr>Research Design</vt:lpstr>
      <vt:lpstr>Quantitative vs. Qualitative Research</vt:lpstr>
      <vt:lpstr>Sampling Techniques</vt:lpstr>
      <vt:lpstr>Data Collection Methods</vt:lpstr>
      <vt:lpstr>Data Analysis</vt:lpstr>
      <vt:lpstr>Ethical Considerations</vt:lpstr>
      <vt:lpstr>Applications in Business</vt:lpstr>
      <vt:lpstr>Conclusion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Dr. Larry</dc:creator>
  <cp:keywords/>
  <dc:description>generated using python-pptx</dc:description>
  <cp:lastModifiedBy>Dr.Larry Adams</cp:lastModifiedBy>
  <cp:revision>4</cp:revision>
  <dcterms:created xsi:type="dcterms:W3CDTF">2013-01-27T09:14:16Z</dcterms:created>
  <dcterms:modified xsi:type="dcterms:W3CDTF">2026-10-15T07:38:39Z</dcterms:modified>
  <cp:category/>
</cp:coreProperties>
</file>